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0039350" cy="142113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0206"/>
    <a:srgbClr val="F9E8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38" d="100"/>
          <a:sy n="38" d="100"/>
        </p:scale>
        <p:origin x="264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1DBCE7B-7468-6660-8CF0-84525138CECF}"/>
              </a:ext>
            </a:extLst>
          </p:cNvPr>
          <p:cNvGrpSpPr/>
          <p:nvPr/>
        </p:nvGrpSpPr>
        <p:grpSpPr>
          <a:xfrm>
            <a:off x="0" y="0"/>
            <a:ext cx="10039350" cy="14211300"/>
            <a:chOff x="0" y="0"/>
            <a:chExt cx="10039350" cy="14211300"/>
          </a:xfrm>
        </p:grpSpPr>
        <p:pic>
          <p:nvPicPr>
            <p:cNvPr id="2" name="Picture 1" descr="a_colorful_illustrated_poster_flyer_front_facin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0039350" cy="142113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1A4C606-DAA8-3290-9EC3-40C3989C93CE}"/>
                </a:ext>
              </a:extLst>
            </p:cNvPr>
            <p:cNvSpPr txBox="1"/>
            <p:nvPr/>
          </p:nvSpPr>
          <p:spPr>
            <a:xfrm>
              <a:off x="5255895" y="13474700"/>
              <a:ext cx="10363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.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8263705-5760-8BED-36FC-52E3A4160178}"/>
                </a:ext>
              </a:extLst>
            </p:cNvPr>
            <p:cNvSpPr txBox="1"/>
            <p:nvPr/>
          </p:nvSpPr>
          <p:spPr>
            <a:xfrm>
              <a:off x="3715473" y="8530541"/>
              <a:ext cx="21771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/>
                <a:t>“                        “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1B53A73-7DCA-DA22-485B-73694980EFBE}"/>
                </a:ext>
              </a:extLst>
            </p:cNvPr>
            <p:cNvSpPr txBox="1"/>
            <p:nvPr/>
          </p:nvSpPr>
          <p:spPr>
            <a:xfrm>
              <a:off x="4178461" y="10622406"/>
              <a:ext cx="1621595" cy="430887"/>
            </a:xfrm>
            <a:prstGeom prst="rect">
              <a:avLst/>
            </a:prstGeom>
            <a:solidFill>
              <a:srgbClr val="F9E8CC"/>
            </a:solidFill>
          </p:spPr>
          <p:txBody>
            <a:bodyPr wrap="square" rtlCol="0">
              <a:spAutoFit/>
            </a:bodyPr>
            <a:lstStyle/>
            <a:p>
              <a:r>
                <a:rPr lang="en-GB" sz="2200" b="1" dirty="0">
                  <a:latin typeface="Bahnschrift SemiBold SemiConden" panose="020B0502040204020203" pitchFamily="34" charset="0"/>
                </a:rPr>
                <a:t>DALLE ORE: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713D5B6-5537-3981-D429-2AC94DE64E6B}"/>
                </a:ext>
              </a:extLst>
            </p:cNvPr>
            <p:cNvSpPr txBox="1"/>
            <p:nvPr/>
          </p:nvSpPr>
          <p:spPr>
            <a:xfrm>
              <a:off x="3851241" y="11065337"/>
              <a:ext cx="1948815" cy="1077218"/>
            </a:xfrm>
            <a:prstGeom prst="rect">
              <a:avLst/>
            </a:prstGeom>
            <a:solidFill>
              <a:srgbClr val="F9E8CC"/>
            </a:solidFill>
          </p:spPr>
          <p:txBody>
            <a:bodyPr wrap="square" rtlCol="0">
              <a:spAutoFit/>
            </a:bodyPr>
            <a:lstStyle/>
            <a:p>
              <a:r>
                <a:rPr lang="en-GB" sz="3200" b="1" dirty="0">
                  <a:solidFill>
                    <a:srgbClr val="8D0206"/>
                  </a:solidFill>
                  <a:latin typeface="Bahnschrift SemiBold SemiConden" panose="020B0502040204020203" pitchFamily="34" charset="0"/>
                </a:rPr>
                <a:t>12.00/13.30</a:t>
              </a:r>
            </a:p>
            <a:p>
              <a:endParaRPr lang="en-GB" sz="3200" b="1" dirty="0">
                <a:latin typeface="Bahnschrift SemiBold SemiConden" panose="020B0502040204020203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117DE12-FEDD-2D46-5958-AE1B41A67DB6}"/>
                </a:ext>
              </a:extLst>
            </p:cNvPr>
            <p:cNvSpPr txBox="1"/>
            <p:nvPr/>
          </p:nvSpPr>
          <p:spPr>
            <a:xfrm>
              <a:off x="4161098" y="10624449"/>
              <a:ext cx="1621595" cy="523220"/>
            </a:xfrm>
            <a:prstGeom prst="rect">
              <a:avLst/>
            </a:prstGeom>
            <a:solidFill>
              <a:srgbClr val="F9E8CC"/>
            </a:solidFill>
          </p:spPr>
          <p:txBody>
            <a:bodyPr wrap="square" rtlCol="0">
              <a:spAutoFit/>
            </a:bodyPr>
            <a:lstStyle/>
            <a:p>
              <a:r>
                <a:rPr lang="en-GB" sz="2200" b="1" dirty="0">
                  <a:latin typeface="Bahnschrift SemiBold SemiConden" panose="020B0502040204020203" pitchFamily="34" charset="0"/>
                </a:rPr>
                <a:t>     </a:t>
              </a:r>
              <a:r>
                <a:rPr lang="en-GB" sz="2800" b="1" dirty="0">
                  <a:latin typeface="Bahnschrift SemiBold SemiConden" panose="020B0502040204020203" pitchFamily="34" charset="0"/>
                </a:rPr>
                <a:t>ORE:</a:t>
              </a:r>
              <a:endParaRPr lang="en-GB" sz="2200" b="1" dirty="0">
                <a:latin typeface="Bahnschrift SemiBold SemiConden" panose="020B0502040204020203" pitchFamily="34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10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Bahnschrift SemiBold SemiConden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Mariangela Bianco</cp:lastModifiedBy>
  <cp:revision>6</cp:revision>
  <dcterms:created xsi:type="dcterms:W3CDTF">2013-01-27T09:14:16Z</dcterms:created>
  <dcterms:modified xsi:type="dcterms:W3CDTF">2026-05-25T07:10:46Z</dcterms:modified>
  <cp:category/>
</cp:coreProperties>
</file>